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263" r:id="rId7"/>
    <p:sldId id="341" r:id="rId8"/>
    <p:sldId id="34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44" r:id="rId26"/>
    <p:sldId id="345" r:id="rId27"/>
    <p:sldId id="280" r:id="rId28"/>
    <p:sldId id="281" r:id="rId29"/>
    <p:sldId id="282" r:id="rId30"/>
    <p:sldId id="340" r:id="rId31"/>
    <p:sldId id="339" r:id="rId32"/>
    <p:sldId id="284" r:id="rId33"/>
    <p:sldId id="285" r:id="rId34"/>
    <p:sldId id="286" r:id="rId35"/>
    <p:sldId id="261" r:id="rId36"/>
    <p:sldId id="262"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283" r:id="rId9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99117-506E-42D4-BC6A-31B372FE7517}" v="6" dt="2022-10-26T18:49:17.35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95399117-506E-42D4-BC6A-31B372FE7517}"/>
    <pc:docChg chg="undo custSel addSld delSld modSld">
      <pc:chgData name="Arnold, Geoffrey" userId="84df3a83-fb20-4e73-a9fb-16fe3fc1bec7" providerId="ADAL" clId="{95399117-506E-42D4-BC6A-31B372FE7517}" dt="2022-10-26T19:33:32.446" v="186" actId="478"/>
      <pc:docMkLst>
        <pc:docMk/>
      </pc:docMkLst>
      <pc:sldChg chg="addSp delSp modSp mod">
        <pc:chgData name="Arnold, Geoffrey" userId="84df3a83-fb20-4e73-a9fb-16fe3fc1bec7" providerId="ADAL" clId="{95399117-506E-42D4-BC6A-31B372FE7517}" dt="2022-10-26T19:33:32.446" v="186" actId="478"/>
        <pc:sldMkLst>
          <pc:docMk/>
          <pc:sldMk cId="0" sldId="334"/>
        </pc:sldMkLst>
        <pc:spChg chg="mod">
          <ac:chgData name="Arnold, Geoffrey" userId="84df3a83-fb20-4e73-a9fb-16fe3fc1bec7" providerId="ADAL" clId="{95399117-506E-42D4-BC6A-31B372FE7517}" dt="2022-10-26T19:30:11.562" v="184" actId="20577"/>
          <ac:spMkLst>
            <pc:docMk/>
            <pc:sldMk cId="0" sldId="334"/>
            <ac:spMk id="866" creationId="{00000000-0000-0000-0000-000000000000}"/>
          </ac:spMkLst>
        </pc:spChg>
        <pc:picChg chg="add del">
          <ac:chgData name="Arnold, Geoffrey" userId="84df3a83-fb20-4e73-a9fb-16fe3fc1bec7" providerId="ADAL" clId="{95399117-506E-42D4-BC6A-31B372FE7517}" dt="2022-10-26T19:33:32.446" v="186" actId="478"/>
          <ac:picMkLst>
            <pc:docMk/>
            <pc:sldMk cId="0" sldId="334"/>
            <ac:picMk id="3" creationId="{644B04DA-C2B9-48AE-BB25-634251D2426B}"/>
          </ac:picMkLst>
        </pc:picChg>
      </pc:sldChg>
      <pc:sldChg chg="modSp mod">
        <pc:chgData name="Arnold, Geoffrey" userId="84df3a83-fb20-4e73-a9fb-16fe3fc1bec7" providerId="ADAL" clId="{95399117-506E-42D4-BC6A-31B372FE7517}" dt="2022-10-26T18:49:11.023" v="98" actId="20577"/>
        <pc:sldMkLst>
          <pc:docMk/>
          <pc:sldMk cId="3717319707" sldId="340"/>
        </pc:sldMkLst>
        <pc:spChg chg="mod">
          <ac:chgData name="Arnold, Geoffrey" userId="84df3a83-fb20-4e73-a9fb-16fe3fc1bec7" providerId="ADAL" clId="{95399117-506E-42D4-BC6A-31B372FE7517}" dt="2022-10-26T18:49:11.023" v="98" actId="20577"/>
          <ac:spMkLst>
            <pc:docMk/>
            <pc:sldMk cId="3717319707" sldId="340"/>
            <ac:spMk id="2" creationId="{CD1F88E7-D375-4672-A590-E8E8A618566F}"/>
          </ac:spMkLst>
        </pc:spChg>
      </pc:sldChg>
      <pc:sldChg chg="del">
        <pc:chgData name="Arnold, Geoffrey" userId="84df3a83-fb20-4e73-a9fb-16fe3fc1bec7" providerId="ADAL" clId="{95399117-506E-42D4-BC6A-31B372FE7517}" dt="2022-10-24T19:28:05.053" v="0" actId="47"/>
        <pc:sldMkLst>
          <pc:docMk/>
          <pc:sldMk cId="2864945574" sldId="343"/>
        </pc:sldMkLst>
      </pc:sldChg>
      <pc:sldChg chg="addSp delSp modSp add del mod">
        <pc:chgData name="Arnold, Geoffrey" userId="84df3a83-fb20-4e73-a9fb-16fe3fc1bec7" providerId="ADAL" clId="{95399117-506E-42D4-BC6A-31B372FE7517}" dt="2022-10-26T17:28:06.575" v="10" actId="1076"/>
        <pc:sldMkLst>
          <pc:docMk/>
          <pc:sldMk cId="2364424919" sldId="345"/>
        </pc:sldMkLst>
        <pc:spChg chg="del">
          <ac:chgData name="Arnold, Geoffrey" userId="84df3a83-fb20-4e73-a9fb-16fe3fc1bec7" providerId="ADAL" clId="{95399117-506E-42D4-BC6A-31B372FE7517}" dt="2022-10-26T17:27:57.431" v="4"/>
          <ac:spMkLst>
            <pc:docMk/>
            <pc:sldMk cId="2364424919" sldId="345"/>
            <ac:spMk id="4" creationId="{7DB671BD-802A-4797-A7AB-8816B45E9120}"/>
          </ac:spMkLst>
        </pc:spChg>
        <pc:spChg chg="del">
          <ac:chgData name="Arnold, Geoffrey" userId="84df3a83-fb20-4e73-a9fb-16fe3fc1bec7" providerId="ADAL" clId="{95399117-506E-42D4-BC6A-31B372FE7517}" dt="2022-10-26T17:27:02.256" v="3" actId="478"/>
          <ac:spMkLst>
            <pc:docMk/>
            <pc:sldMk cId="2364424919" sldId="345"/>
            <ac:spMk id="5" creationId="{8B82733A-A198-4E48-AFCF-F1E31C161F5E}"/>
          </ac:spMkLst>
        </pc:spChg>
        <pc:picChg chg="add mod">
          <ac:chgData name="Arnold, Geoffrey" userId="84df3a83-fb20-4e73-a9fb-16fe3fc1bec7" providerId="ADAL" clId="{95399117-506E-42D4-BC6A-31B372FE7517}" dt="2022-10-26T17:28:06.575" v="10" actId="1076"/>
          <ac:picMkLst>
            <pc:docMk/>
            <pc:sldMk cId="2364424919" sldId="345"/>
            <ac:picMk id="3" creationId="{A712F112-6C48-46A4-ACF8-8753769B6049}"/>
          </ac:picMkLst>
        </pc:picChg>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https://nz-stefan.shinyapps.io/commute-explorer-2/" TargetMode="External"/><Relationship Id="rId5" Type="http://schemas.openxmlformats.org/officeDocument/2006/relationships/hyperlink" Target="https://thebeczone.ca/shiny/ccissdev/" TargetMode="External"/><Relationship Id="rId4" Type="http://schemas.openxmlformats.org/officeDocument/2006/relationships/hyperlink" Target="https://pittsburghpa.shinyapps.io/PAACTracke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5.tif"/></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ithub in the command line / terminal">
            <a:extLst>
              <a:ext uri="{FF2B5EF4-FFF2-40B4-BE49-F238E27FC236}">
                <a16:creationId xmlns:a16="http://schemas.microsoft.com/office/drawing/2014/main" id="{3D082206-5B89-4235-96A2-0FD47AF8AE46}"/>
              </a:ext>
            </a:extLst>
          </p:cNvPr>
          <p:cNvSpPr txBox="1">
            <a:spLocks/>
          </p:cNvSpPr>
          <p:nvPr/>
        </p:nvSpPr>
        <p:spPr>
          <a:xfrm>
            <a:off x="1422400" y="3443716"/>
            <a:ext cx="16684229" cy="7133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643889" rtl="0" latinLnBrk="0">
              <a:lnSpc>
                <a:spcPct val="100000"/>
              </a:lnSpc>
              <a:spcBef>
                <a:spcPts val="5000"/>
              </a:spcBef>
              <a:spcAft>
                <a:spcPts val="0"/>
              </a:spcAft>
              <a:buClrTx/>
              <a:buSzTx/>
              <a:buFontTx/>
              <a:buNone/>
              <a:tabLst/>
              <a:defRPr sz="12480" b="0" i="0" u="none" strike="noStrike" cap="none" spc="0" baseline="0">
                <a:solidFill>
                  <a:srgbClr val="447FB5"/>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hangingPunct="1"/>
            <a:r>
              <a:rPr lang="en-US" dirty="0" err="1"/>
              <a:t>Github</a:t>
            </a:r>
            <a:r>
              <a:rPr lang="en-US" dirty="0"/>
              <a:t> Desktop</a:t>
            </a:r>
          </a:p>
        </p:txBody>
      </p:sp>
    </p:spTree>
    <p:extLst>
      <p:ext uri="{BB962C8B-B14F-4D97-AF65-F5344CB8AC3E}">
        <p14:creationId xmlns:p14="http://schemas.microsoft.com/office/powerpoint/2010/main" val="8502531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Graphical user interface, text&#10;&#10;Description automatically generated">
            <a:extLst>
              <a:ext uri="{FF2B5EF4-FFF2-40B4-BE49-F238E27FC236}">
                <a16:creationId xmlns:a16="http://schemas.microsoft.com/office/drawing/2014/main" id="{A712F112-6C48-46A4-ACF8-8753769B6049}"/>
              </a:ext>
            </a:extLst>
          </p:cNvPr>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4020206" y="983511"/>
            <a:ext cx="15828580" cy="10882149"/>
          </a:xfrm>
        </p:spPr>
      </p:pic>
    </p:spTree>
    <p:extLst>
      <p:ext uri="{BB962C8B-B14F-4D97-AF65-F5344CB8AC3E}">
        <p14:creationId xmlns:p14="http://schemas.microsoft.com/office/powerpoint/2010/main" val="23644249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rPr dirty="0" err="1"/>
              <a:t>Github</a:t>
            </a:r>
            <a:r>
              <a:rPr dirty="0"/>
              <a:t> in the command line / terminal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286000" y="4632388"/>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5"/>
              </a:rPr>
              <a:t>British Columbia CCISS Tool</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rPr>
              <a:t>Commute Explorer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rPr dirty="0"/>
              <a:t>Create a folder called movies in the </a:t>
            </a:r>
            <a:r>
              <a:rPr dirty="0" err="1"/>
              <a:t>ShinyApps</a:t>
            </a:r>
            <a:r>
              <a:rPr dirty="0"/>
              <a:t> folder</a:t>
            </a:r>
          </a:p>
          <a:p>
            <a:r>
              <a:rPr dirty="0"/>
              <a:t>Move any one of the movies app R scripts you worked on into this folder, and rename it as </a:t>
            </a:r>
            <a:r>
              <a:rPr dirty="0" err="1"/>
              <a:t>app.R</a:t>
            </a:r>
            <a:endParaRPr dirty="0"/>
          </a:p>
          <a:p>
            <a:r>
              <a:rPr dirty="0"/>
              <a:t>Also move the </a:t>
            </a:r>
            <a:r>
              <a:rPr dirty="0" err="1"/>
              <a:t>movies.Rdata</a:t>
            </a:r>
            <a:r>
              <a:rPr dirty="0"/>
              <a:t> file into this folder</a:t>
            </a:r>
          </a:p>
          <a:p>
            <a:r>
              <a:rPr dirty="0"/>
              <a:t>Run the app</a:t>
            </a:r>
          </a:p>
          <a:p>
            <a:r>
              <a:rPr lang="en-US" dirty="0" err="1"/>
              <a:t>Rstudio</a:t>
            </a:r>
            <a:r>
              <a:rPr lang="en-US" dirty="0"/>
              <a:t> will take you to a</a:t>
            </a:r>
            <a:r>
              <a:rPr dirty="0"/>
              <a:t> </a:t>
            </a:r>
            <a:r>
              <a:rPr lang="en-US" dirty="0"/>
              <a:t>browser or local </a:t>
            </a:r>
            <a:r>
              <a:rPr dirty="0"/>
              <a:t>view </a:t>
            </a:r>
            <a:r>
              <a:rPr lang="en-US" dirty="0"/>
              <a:t>where you can</a:t>
            </a:r>
            <a:r>
              <a:rPr dirty="0"/>
              <a:t>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1504</TotalTime>
  <Words>4025</Words>
  <Application>Microsoft Office PowerPoint</Application>
  <PresentationFormat>Custom</PresentationFormat>
  <Paragraphs>622</Paragraphs>
  <Slides>89</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2022-10-26T19:33:44Z</dcterms:modified>
</cp:coreProperties>
</file>